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37A91A-6B99-D82D-AD63-ACA04FB5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29" y="1726915"/>
            <a:ext cx="6862596" cy="2590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81655-F6D4-5F67-F92B-75010055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76" y="4181220"/>
            <a:ext cx="6862595" cy="25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EB4D1-CFEE-85F6-EB17-8C342F2E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9" y="4226554"/>
            <a:ext cx="6970720" cy="26314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8D0C8-DDEB-929C-027B-B8EB8CC54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021" y="1859409"/>
            <a:ext cx="6672825" cy="2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3ED8E-EBFF-D0C6-2C65-C661AC75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755473"/>
            <a:ext cx="7225748" cy="53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A682D1-754A-BD63-36BD-ACAE8A9C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981" y="640124"/>
            <a:ext cx="3173819" cy="55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dirty="0"/>
              <a:t>Utilities optimize procurement and trading</a:t>
            </a:r>
          </a:p>
          <a:p>
            <a:r>
              <a:rPr lang="en-US" sz="1400" dirty="0"/>
              <a:t>Businesses schedule energy-intensive operations efficiently </a:t>
            </a:r>
            <a:endParaRPr lang="de-AT" sz="1400" dirty="0"/>
          </a:p>
          <a:p>
            <a:r>
              <a:rPr lang="en-US" sz="1400" dirty="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Accurate forecasts lower financial risk; a 5–10% error reduction can save millions. 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741</Words>
  <Application>Microsoft Office PowerPoint</Application>
  <PresentationFormat>Widescreen</PresentationFormat>
  <Paragraphs>132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6</cp:revision>
  <dcterms:created xsi:type="dcterms:W3CDTF">2025-12-22T15:25:47Z</dcterms:created>
  <dcterms:modified xsi:type="dcterms:W3CDTF">2025-12-30T18:08:59Z</dcterms:modified>
</cp:coreProperties>
</file>